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12"/>
  </p:handoutMasterIdLst>
  <p:sldIdLst>
    <p:sldId id="450" r:id="rId3"/>
    <p:sldId id="297" r:id="rId5"/>
    <p:sldId id="266" r:id="rId6"/>
    <p:sldId id="452" r:id="rId7"/>
    <p:sldId id="454" r:id="rId8"/>
    <p:sldId id="457" r:id="rId9"/>
    <p:sldId id="459" r:id="rId10"/>
    <p:sldId id="460" r:id="rId11"/>
  </p:sldIdLst>
  <p:sldSz cx="9144000" cy="6858000" type="screen4x3"/>
  <p:notesSz cx="6858000" cy="9144000"/>
  <p:custDataLst>
    <p:tags r:id="rId1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tags/tag1.xml><?xml version="1.0" encoding="utf-8"?>
<p:tagLst xmlns:p="http://schemas.openxmlformats.org/presentationml/2006/main">
  <p:tag name="resource_record_key" val="{&quot;13&quot;:[4364903,4364907]}"/>
</p:tagLst>
</file>